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62" r:id="rId4"/>
    <p:sldId id="263" r:id="rId5"/>
    <p:sldId id="264" r:id="rId6"/>
    <p:sldId id="265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A640F-90C1-45DC-9A23-A9DB0DA8E431}" type="datetimeFigureOut">
              <a:rPr lang="en-US" smtClean="0"/>
              <a:t>5/25/2009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ED35C-AC72-4701-AA59-D44E64EC1B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35C-AC72-4701-AA59-D44E64EC1BC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35C-AC72-4701-AA59-D44E64EC1BC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35C-AC72-4701-AA59-D44E64EC1BC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35C-AC72-4701-AA59-D44E64EC1BC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35C-AC72-4701-AA59-D44E64EC1BC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35C-AC72-4701-AA59-D44E64EC1BC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35C-AC72-4701-AA59-D44E64EC1BC8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8D92079-4F99-41FB-9A41-36C66E9B32D5}" type="datetimeFigureOut">
              <a:rPr lang="en-US" smtClean="0"/>
              <a:pPr/>
              <a:t>5/25/2009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9ACCB40-5F3B-4B13-8738-537BCDFE2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err="1" smtClean="0"/>
              <a:t>Vannevar</a:t>
            </a:r>
            <a:r>
              <a:rPr lang="en-US" sz="8000" dirty="0" smtClean="0"/>
              <a:t> Bush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Elizabeth</a:t>
            </a:r>
            <a:endParaRPr lang="en-US" dirty="0" smtClean="0"/>
          </a:p>
          <a:p>
            <a:r>
              <a:rPr lang="en-US" dirty="0" smtClean="0"/>
              <a:t>Mr. </a:t>
            </a:r>
            <a:r>
              <a:rPr lang="en-US" dirty="0" err="1" smtClean="0"/>
              <a:t>Arbo</a:t>
            </a:r>
            <a:endParaRPr lang="en-US" dirty="0" smtClean="0"/>
          </a:p>
          <a:p>
            <a:r>
              <a:rPr lang="en-US" dirty="0" smtClean="0"/>
              <a:t>Computer Science: Block E</a:t>
            </a:r>
          </a:p>
          <a:p>
            <a:r>
              <a:rPr lang="en-US" dirty="0" smtClean="0"/>
              <a:t>5 March 2009</a:t>
            </a:r>
            <a:endParaRPr lang="en-US" dirty="0"/>
          </a:p>
        </p:txBody>
      </p:sp>
      <p:pic>
        <p:nvPicPr>
          <p:cNvPr id="13314" name="Picture 2" descr="http://www.ibiblio.org/pioneers/images/pics/bush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381000"/>
            <a:ext cx="2028825" cy="288492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286808" y="0"/>
            <a:ext cx="28571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http://www.ibiblio.org/pioneers/bush.html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6388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“Godfather of the wired age” (Griffin)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Born – March 11, 1890 in Massachusetts</a:t>
            </a:r>
          </a:p>
          <a:p>
            <a:endParaRPr lang="en-US" dirty="0" smtClean="0"/>
          </a:p>
          <a:p>
            <a:r>
              <a:rPr lang="en-US" dirty="0" smtClean="0"/>
              <a:t>Aptitude for math in school</a:t>
            </a:r>
          </a:p>
          <a:p>
            <a:endParaRPr lang="en-US" dirty="0" smtClean="0"/>
          </a:p>
          <a:p>
            <a:r>
              <a:rPr lang="en-US" dirty="0" smtClean="0"/>
              <a:t>Studied engineering at Tufts College on partial scholarship, where he earned a Master’s Degree</a:t>
            </a:r>
          </a:p>
          <a:p>
            <a:endParaRPr lang="en-US" dirty="0" smtClean="0"/>
          </a:p>
          <a:p>
            <a:r>
              <a:rPr lang="en-US" dirty="0" smtClean="0"/>
              <a:t>Received doctorate in engineering from MIT, where he later worked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53400" y="6488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(Griffin)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89591"/>
            <a:ext cx="8229600" cy="3939809"/>
          </a:xfrm>
        </p:spPr>
        <p:txBody>
          <a:bodyPr/>
          <a:lstStyle/>
          <a:p>
            <a:r>
              <a:rPr lang="en-US" dirty="0" smtClean="0"/>
              <a:t>Member of National Research Council (NRC)</a:t>
            </a:r>
          </a:p>
          <a:p>
            <a:endParaRPr lang="en-US" dirty="0" smtClean="0"/>
          </a:p>
          <a:p>
            <a:r>
              <a:rPr lang="en-US" dirty="0" smtClean="0"/>
              <a:t>Wanted to produce innovations in weaponry, especially submarine detection</a:t>
            </a:r>
          </a:p>
          <a:p>
            <a:endParaRPr lang="en-US" dirty="0" smtClean="0"/>
          </a:p>
          <a:p>
            <a:r>
              <a:rPr lang="en-US" dirty="0" smtClean="0"/>
              <a:t>Idea for a device using magnetic fields for detection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53400" y="6488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(Griffin)</a:t>
            </a:r>
            <a:endParaRPr lang="en-US" dirty="0"/>
          </a:p>
        </p:txBody>
      </p:sp>
      <p:pic>
        <p:nvPicPr>
          <p:cNvPr id="5122" name="Picture 2" descr="http://www.militarypictures.info/d/108-3/Virginia_class_submarin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5100" y="381000"/>
            <a:ext cx="3898900" cy="233934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495800" y="0"/>
            <a:ext cx="464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http://www.militarypictures.info/d/108-3/Virginia_class_submarine.jpg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Between 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Worked at MIT where he created the first differential analyzer, a machine that calculated equations</a:t>
            </a:r>
          </a:p>
          <a:p>
            <a:endParaRPr lang="en-US" dirty="0" smtClean="0"/>
          </a:p>
          <a:p>
            <a:r>
              <a:rPr lang="en-US" dirty="0" smtClean="0"/>
              <a:t>Created a rapid selector, which housed a vast amount of information on microfilm.</a:t>
            </a:r>
          </a:p>
          <a:p>
            <a:endParaRPr lang="en-US" dirty="0" smtClean="0"/>
          </a:p>
          <a:p>
            <a:r>
              <a:rPr lang="en-US" dirty="0" smtClean="0"/>
              <a:t>President of Carnegie Institution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53400" y="6488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(Griffin)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086600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Felt cooperation between scientists and government was necessary</a:t>
            </a:r>
          </a:p>
          <a:p>
            <a:endParaRPr lang="en-US" dirty="0" smtClean="0"/>
          </a:p>
          <a:p>
            <a:r>
              <a:rPr lang="en-US" dirty="0" smtClean="0"/>
              <a:t>Created the National Defense Research Committee (NDRC) for mobilizing military research</a:t>
            </a:r>
          </a:p>
          <a:p>
            <a:endParaRPr lang="en-US" dirty="0" smtClean="0"/>
          </a:p>
          <a:p>
            <a:r>
              <a:rPr lang="en-US" dirty="0" smtClean="0"/>
              <a:t>Involved in creation of atomic bomb</a:t>
            </a:r>
          </a:p>
          <a:p>
            <a:endParaRPr lang="en-US" dirty="0" smtClean="0"/>
          </a:p>
          <a:p>
            <a:r>
              <a:rPr lang="en-US" dirty="0" smtClean="0"/>
              <a:t>His work helped the United States win the war and changed the method of scientific research in the country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53400" y="6488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(Long)</a:t>
            </a:r>
            <a:endParaRPr lang="en-US" dirty="0"/>
          </a:p>
        </p:txBody>
      </p:sp>
      <p:pic>
        <p:nvPicPr>
          <p:cNvPr id="3074" name="Picture 2" descr="http://blog.lib.umn.edu/snackeru/greet/atomic-bom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41" y="304800"/>
            <a:ext cx="1588259" cy="2133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410200" y="0"/>
            <a:ext cx="3886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http://blog.lib.umn.edu/snackeru/greet/atomic-bomb.jpg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“Science-The Endless Frontier”</a:t>
            </a:r>
          </a:p>
          <a:p>
            <a:pPr lvl="1"/>
            <a:r>
              <a:rPr lang="en-US" dirty="0" smtClean="0"/>
              <a:t>Called for need of continued research through a National Research Foundation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“As We May Think”</a:t>
            </a:r>
          </a:p>
          <a:p>
            <a:pPr lvl="1"/>
            <a:r>
              <a:rPr lang="en-US" dirty="0" smtClean="0"/>
              <a:t>Describes the “</a:t>
            </a:r>
            <a:r>
              <a:rPr lang="en-US" dirty="0" err="1" smtClean="0"/>
              <a:t>memex</a:t>
            </a:r>
            <a:r>
              <a:rPr lang="en-US" dirty="0" smtClean="0"/>
              <a:t>” – a theoretical machine meant to extend human memory</a:t>
            </a:r>
          </a:p>
          <a:p>
            <a:pPr lvl="1"/>
            <a:r>
              <a:rPr lang="en-US" dirty="0" smtClean="0"/>
              <a:t>This idea is similar to modern hypertext</a:t>
            </a:r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153400" y="6488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(Griffin)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tabLst>
                <a:tab pos="914400" algn="l"/>
              </a:tabLst>
            </a:pPr>
            <a:r>
              <a:rPr lang="en-US" dirty="0" smtClean="0"/>
              <a:t>Griffin, Scott.  “</a:t>
            </a:r>
            <a:r>
              <a:rPr lang="en-US" dirty="0" err="1" smtClean="0"/>
              <a:t>Vannevar</a:t>
            </a:r>
            <a:r>
              <a:rPr lang="en-US" dirty="0" smtClean="0"/>
              <a:t> Bush.”  </a:t>
            </a:r>
            <a:r>
              <a:rPr lang="en-US" i="1" dirty="0" smtClean="0"/>
              <a:t>Internet 	Pioneers.</a:t>
            </a:r>
            <a:r>
              <a:rPr lang="en-US" dirty="0" smtClean="0"/>
              <a:t>  5 March 2009. &lt;http://www.ibibl</a:t>
            </a:r>
          </a:p>
          <a:p>
            <a:pPr marL="457200" lvl="1" indent="-457200">
              <a:buNone/>
              <a:tabLst>
                <a:tab pos="914400" algn="l"/>
              </a:tabLst>
            </a:pPr>
            <a:r>
              <a:rPr lang="en-US" sz="3200" dirty="0" smtClean="0"/>
              <a:t>		io.org/pioneers/bush.html&gt;.</a:t>
            </a:r>
          </a:p>
          <a:p>
            <a:pPr marL="457200" indent="-457200">
              <a:tabLst>
                <a:tab pos="914400" algn="l"/>
              </a:tabLst>
            </a:pPr>
            <a:r>
              <a:rPr lang="en-US" dirty="0" smtClean="0"/>
              <a:t>Long, Doug.  </a:t>
            </a:r>
            <a:r>
              <a:rPr lang="en-US" i="1" dirty="0" err="1" smtClean="0"/>
              <a:t>Vannevar</a:t>
            </a:r>
            <a:r>
              <a:rPr lang="en-US" i="1" dirty="0" smtClean="0"/>
              <a:t> Bush: The Man Behind  	the Scenes of the Atomic Bomb.</a:t>
            </a:r>
            <a:r>
              <a:rPr lang="en-US" dirty="0" smtClean="0"/>
              <a:t>  5 March 	2009.  &lt;http://www.doug-long.com/bush</a:t>
            </a:r>
          </a:p>
          <a:p>
            <a:pPr marL="457200" indent="-457200">
              <a:buNone/>
              <a:tabLst>
                <a:tab pos="914400" algn="l"/>
              </a:tabLst>
            </a:pPr>
            <a:r>
              <a:rPr lang="en-US" dirty="0" smtClean="0"/>
              <a:t>		.</a:t>
            </a:r>
            <a:r>
              <a:rPr lang="en-US" dirty="0" err="1" smtClean="0"/>
              <a:t>htm</a:t>
            </a:r>
            <a:r>
              <a:rPr lang="en-US" dirty="0" smtClean="0"/>
              <a:t>&gt;.</a:t>
            </a:r>
            <a:endParaRPr lang="en-US" sz="3200" dirty="0" smtClean="0"/>
          </a:p>
          <a:p>
            <a:pPr marL="457200" lvl="1" indent="-457200">
              <a:buNone/>
              <a:tabLst>
                <a:tab pos="914400" algn="l"/>
              </a:tabLst>
            </a:pPr>
            <a:endParaRPr lang="en-US" sz="32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113</TotalTime>
  <Words>268</Words>
  <Application>Microsoft Office PowerPoint</Application>
  <PresentationFormat>On-screen Show (4:3)</PresentationFormat>
  <Paragraphs>61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Vannevar Bush</vt:lpstr>
      <vt:lpstr>Early Years</vt:lpstr>
      <vt:lpstr>World War I</vt:lpstr>
      <vt:lpstr>Between Wars</vt:lpstr>
      <vt:lpstr>World War II</vt:lpstr>
      <vt:lpstr>Written Work</vt:lpstr>
      <vt:lpstr>Works Cited</vt:lpstr>
    </vt:vector>
  </TitlesOfParts>
  <Company>LENOVO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Vannevar Bush</dc:title>
  <dc:creator>Elizabeth Hughs</dc:creator>
  <cp:lastModifiedBy>Admin</cp:lastModifiedBy>
  <cp:revision>13</cp:revision>
  <dcterms:created xsi:type="dcterms:W3CDTF">2009-03-05T16:17:52Z</dcterms:created>
  <dcterms:modified xsi:type="dcterms:W3CDTF">2009-05-25T22:24:36Z</dcterms:modified>
</cp:coreProperties>
</file>